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5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6" r:id="rId12"/>
  </p:sldIdLst>
  <p:sldSz cx="6858000" cy="9144000" type="screen4x3"/>
  <p:notesSz cx="6877050" cy="1000125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62" autoAdjust="0"/>
    <p:restoredTop sz="94660"/>
  </p:normalViewPr>
  <p:slideViewPr>
    <p:cSldViewPr>
      <p:cViewPr>
        <p:scale>
          <a:sx n="50" d="100"/>
          <a:sy n="50" d="100"/>
        </p:scale>
        <p:origin x="-2310" y="-138"/>
      </p:cViewPr>
      <p:guideLst>
        <p:guide orient="horz" pos="288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2840569"/>
            <a:ext cx="5829300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64A07-E9B7-484C-A0F8-6A585C0170EC}" type="datetimeFigureOut">
              <a:rPr lang="en-GB" smtClean="0"/>
              <a:t>04/01/2012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DC09C8-C4E1-4EBF-BE9E-71D8DE75C41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326036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64A07-E9B7-484C-A0F8-6A585C0170EC}" type="datetimeFigureOut">
              <a:rPr lang="en-GB" smtClean="0"/>
              <a:t>04/01/2012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DC09C8-C4E1-4EBF-BE9E-71D8DE75C41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560083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72050" y="366186"/>
            <a:ext cx="1543050" cy="780203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2900" y="366186"/>
            <a:ext cx="4514850" cy="780203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64A07-E9B7-484C-A0F8-6A585C0170EC}" type="datetimeFigureOut">
              <a:rPr lang="en-GB" smtClean="0"/>
              <a:t>04/01/2012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DC09C8-C4E1-4EBF-BE9E-71D8DE75C41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4371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64A07-E9B7-484C-A0F8-6A585C0170EC}" type="datetimeFigureOut">
              <a:rPr lang="en-GB" smtClean="0"/>
              <a:t>04/01/2012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DC09C8-C4E1-4EBF-BE9E-71D8DE75C41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291011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1735" y="3875620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64A07-E9B7-484C-A0F8-6A585C0170EC}" type="datetimeFigureOut">
              <a:rPr lang="en-GB" smtClean="0"/>
              <a:t>04/01/2012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DC09C8-C4E1-4EBF-BE9E-71D8DE75C41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785001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2900" y="2133602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86150" y="2133602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64A07-E9B7-484C-A0F8-6A585C0170EC}" type="datetimeFigureOut">
              <a:rPr lang="en-GB" smtClean="0"/>
              <a:t>04/01/2012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DC09C8-C4E1-4EBF-BE9E-71D8DE75C41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408966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1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1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83770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83770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64A07-E9B7-484C-A0F8-6A585C0170EC}" type="datetimeFigureOut">
              <a:rPr lang="en-GB" smtClean="0"/>
              <a:t>04/01/2012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DC09C8-C4E1-4EBF-BE9E-71D8DE75C41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788625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64A07-E9B7-484C-A0F8-6A585C0170EC}" type="datetimeFigureOut">
              <a:rPr lang="en-GB" smtClean="0"/>
              <a:t>04/01/2012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DC09C8-C4E1-4EBF-BE9E-71D8DE75C41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883344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64A07-E9B7-484C-A0F8-6A585C0170EC}" type="datetimeFigureOut">
              <a:rPr lang="en-GB" smtClean="0"/>
              <a:t>04/01/2012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DC09C8-C4E1-4EBF-BE9E-71D8DE75C41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78806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1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81288" y="364069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1" y="1913469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64A07-E9B7-484C-A0F8-6A585C0170EC}" type="datetimeFigureOut">
              <a:rPr lang="en-GB" smtClean="0"/>
              <a:t>04/01/2012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DC09C8-C4E1-4EBF-BE9E-71D8DE75C41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429559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4216" y="6400801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4216" y="7156452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64A07-E9B7-484C-A0F8-6A585C0170EC}" type="datetimeFigureOut">
              <a:rPr lang="en-GB" smtClean="0"/>
              <a:t>04/01/2012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DC09C8-C4E1-4EBF-BE9E-71D8DE75C41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369178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133602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42900" y="8475136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764A07-E9B7-484C-A0F8-6A585C0170EC}" type="datetimeFigureOut">
              <a:rPr lang="en-GB" smtClean="0"/>
              <a:t>04/01/2012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43150" y="8475136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914900" y="8475136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DC09C8-C4E1-4EBF-BE9E-71D8DE75C41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067516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http://www.loteriadelavida.es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outube.com/watch?v=Kb0psCgyKrw&amp;feature=youtu.be" TargetMode="External"/><Relationship Id="rId2" Type="http://schemas.openxmlformats.org/officeDocument/2006/relationships/hyperlink" Target="http://www.radialistas.net/audios/AUDIO-1500006.mp3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consumer.es/" TargetMode="External"/><Relationship Id="rId4" Type="http://schemas.openxmlformats.org/officeDocument/2006/relationships/hyperlink" Target="http://es.euronews.net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193" y="107504"/>
            <a:ext cx="6172200" cy="1524000"/>
          </a:xfrm>
        </p:spPr>
        <p:txBody>
          <a:bodyPr>
            <a:normAutofit/>
          </a:bodyPr>
          <a:lstStyle/>
          <a:p>
            <a:r>
              <a:rPr lang="en-GB" sz="4000" b="1" dirty="0" smtClean="0"/>
              <a:t>La </a:t>
            </a:r>
            <a:r>
              <a:rPr lang="en-GB" sz="4000" b="1" dirty="0" err="1" smtClean="0"/>
              <a:t>Lotería</a:t>
            </a:r>
            <a:r>
              <a:rPr lang="en-GB" sz="4000" b="1" dirty="0" smtClean="0"/>
              <a:t> de la Vida</a:t>
            </a:r>
            <a:r>
              <a:rPr lang="en-GB" dirty="0" smtClean="0"/>
              <a:t/>
            </a:r>
            <a:br>
              <a:rPr lang="en-GB" dirty="0" smtClean="0"/>
            </a:br>
            <a:r>
              <a:rPr lang="en-GB" sz="2200" dirty="0" smtClean="0">
                <a:hlinkClick r:id="rId2"/>
              </a:rPr>
              <a:t>http://www.loteriadelavida.es/</a:t>
            </a:r>
            <a:endParaRPr lang="en-GB" sz="2200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2776" y="1547664"/>
            <a:ext cx="3384376" cy="1945932"/>
          </a:xfrm>
        </p:spPr>
      </p:pic>
      <p:sp>
        <p:nvSpPr>
          <p:cNvPr id="5" name="TextBox 4"/>
          <p:cNvSpPr txBox="1"/>
          <p:nvPr/>
        </p:nvSpPr>
        <p:spPr>
          <a:xfrm>
            <a:off x="188640" y="3779912"/>
            <a:ext cx="655272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Vas a </a:t>
            </a:r>
            <a:r>
              <a:rPr lang="en-GB" dirty="0" err="1" smtClean="0"/>
              <a:t>escribir</a:t>
            </a:r>
            <a:r>
              <a:rPr lang="en-GB" dirty="0" smtClean="0"/>
              <a:t> un </a:t>
            </a:r>
            <a:r>
              <a:rPr lang="en-GB" dirty="0" err="1" smtClean="0"/>
              <a:t>texto</a:t>
            </a:r>
            <a:r>
              <a:rPr lang="en-GB" dirty="0" smtClean="0"/>
              <a:t> </a:t>
            </a:r>
            <a:r>
              <a:rPr lang="en-GB" dirty="0" err="1" smtClean="0"/>
              <a:t>que</a:t>
            </a:r>
            <a:r>
              <a:rPr lang="en-GB" dirty="0" smtClean="0"/>
              <a:t> </a:t>
            </a:r>
            <a:r>
              <a:rPr lang="en-GB" dirty="0" err="1" smtClean="0"/>
              <a:t>responde</a:t>
            </a:r>
            <a:r>
              <a:rPr lang="en-GB" dirty="0" smtClean="0"/>
              <a:t> a </a:t>
            </a:r>
            <a:r>
              <a:rPr lang="en-GB" dirty="0" err="1" smtClean="0"/>
              <a:t>las</a:t>
            </a:r>
            <a:r>
              <a:rPr lang="en-GB" dirty="0" smtClean="0"/>
              <a:t> </a:t>
            </a:r>
            <a:r>
              <a:rPr lang="en-GB" dirty="0" err="1" smtClean="0"/>
              <a:t>preguntas</a:t>
            </a:r>
            <a:r>
              <a:rPr lang="en-GB" dirty="0" smtClean="0"/>
              <a:t>::</a:t>
            </a:r>
          </a:p>
          <a:p>
            <a:endParaRPr lang="en-GB" dirty="0" smtClean="0"/>
          </a:p>
          <a:p>
            <a:r>
              <a:rPr lang="en-GB" dirty="0" smtClean="0"/>
              <a:t>¿</a:t>
            </a:r>
            <a:r>
              <a:rPr lang="en-GB" dirty="0" err="1" smtClean="0"/>
              <a:t>Dónde</a:t>
            </a:r>
            <a:r>
              <a:rPr lang="en-GB" dirty="0" smtClean="0"/>
              <a:t> </a:t>
            </a:r>
            <a:r>
              <a:rPr lang="en-GB" dirty="0" err="1" smtClean="0"/>
              <a:t>naciste</a:t>
            </a:r>
            <a:r>
              <a:rPr lang="en-GB" dirty="0" smtClean="0"/>
              <a:t>?</a:t>
            </a:r>
          </a:p>
          <a:p>
            <a:r>
              <a:rPr lang="en-GB" dirty="0" smtClean="0"/>
              <a:t>¿ </a:t>
            </a:r>
            <a:r>
              <a:rPr lang="en-GB" dirty="0" err="1" smtClean="0"/>
              <a:t>Cómo</a:t>
            </a:r>
            <a:r>
              <a:rPr lang="en-GB" dirty="0" smtClean="0"/>
              <a:t> </a:t>
            </a:r>
            <a:r>
              <a:rPr lang="en-GB" dirty="0" err="1" smtClean="0"/>
              <a:t>es</a:t>
            </a:r>
            <a:r>
              <a:rPr lang="en-GB" dirty="0" smtClean="0"/>
              <a:t> </a:t>
            </a:r>
            <a:r>
              <a:rPr lang="en-GB" dirty="0" err="1" smtClean="0"/>
              <a:t>tu</a:t>
            </a:r>
            <a:r>
              <a:rPr lang="en-GB" dirty="0" smtClean="0"/>
              <a:t> </a:t>
            </a:r>
            <a:r>
              <a:rPr lang="en-GB" dirty="0" err="1" smtClean="0"/>
              <a:t>país</a:t>
            </a:r>
            <a:r>
              <a:rPr lang="en-GB" dirty="0" smtClean="0"/>
              <a:t>?</a:t>
            </a:r>
          </a:p>
          <a:p>
            <a:r>
              <a:rPr lang="en-GB" dirty="0" smtClean="0"/>
              <a:t>¿ </a:t>
            </a:r>
            <a:r>
              <a:rPr lang="en-GB" dirty="0" err="1" smtClean="0"/>
              <a:t>Cómo</a:t>
            </a:r>
            <a:r>
              <a:rPr lang="en-GB" dirty="0" smtClean="0"/>
              <a:t> </a:t>
            </a:r>
            <a:r>
              <a:rPr lang="en-GB" dirty="0" err="1" smtClean="0"/>
              <a:t>te</a:t>
            </a:r>
            <a:r>
              <a:rPr lang="en-GB" dirty="0" smtClean="0"/>
              <a:t> </a:t>
            </a:r>
            <a:r>
              <a:rPr lang="en-GB" dirty="0" err="1" smtClean="0"/>
              <a:t>sientes</a:t>
            </a:r>
            <a:r>
              <a:rPr lang="en-GB" dirty="0" smtClean="0"/>
              <a:t> </a:t>
            </a:r>
            <a:r>
              <a:rPr lang="en-GB" dirty="0" err="1" smtClean="0"/>
              <a:t>vivir</a:t>
            </a:r>
            <a:r>
              <a:rPr lang="en-GB" dirty="0" smtClean="0"/>
              <a:t> </a:t>
            </a:r>
            <a:r>
              <a:rPr lang="en-GB" dirty="0" err="1" smtClean="0"/>
              <a:t>allí</a:t>
            </a:r>
            <a:r>
              <a:rPr lang="en-GB" dirty="0" smtClean="0"/>
              <a:t>?  (present tense+ present </a:t>
            </a:r>
            <a:r>
              <a:rPr lang="en-GB" dirty="0" err="1" smtClean="0"/>
              <a:t>subj</a:t>
            </a:r>
            <a:r>
              <a:rPr lang="en-GB" dirty="0" smtClean="0"/>
              <a:t>/perfect subjunctive)</a:t>
            </a:r>
          </a:p>
          <a:p>
            <a:r>
              <a:rPr lang="en-GB" dirty="0" smtClean="0"/>
              <a:t>¿ </a:t>
            </a:r>
            <a:r>
              <a:rPr lang="en-GB" dirty="0" err="1" smtClean="0"/>
              <a:t>Cómo</a:t>
            </a:r>
            <a:r>
              <a:rPr lang="en-GB" dirty="0" smtClean="0"/>
              <a:t> </a:t>
            </a:r>
            <a:r>
              <a:rPr lang="en-GB" dirty="0" err="1" smtClean="0"/>
              <a:t>sería</a:t>
            </a:r>
            <a:r>
              <a:rPr lang="en-GB" dirty="0" smtClean="0"/>
              <a:t> </a:t>
            </a:r>
            <a:r>
              <a:rPr lang="en-GB" dirty="0" err="1" smtClean="0"/>
              <a:t>tu</a:t>
            </a:r>
            <a:r>
              <a:rPr lang="en-GB" dirty="0" smtClean="0"/>
              <a:t> </a:t>
            </a:r>
            <a:r>
              <a:rPr lang="en-GB" dirty="0" err="1" smtClean="0"/>
              <a:t>vida</a:t>
            </a:r>
            <a:r>
              <a:rPr lang="en-GB" dirty="0" smtClean="0"/>
              <a:t> </a:t>
            </a:r>
            <a:r>
              <a:rPr lang="en-GB" dirty="0" err="1" smtClean="0"/>
              <a:t>si</a:t>
            </a:r>
            <a:r>
              <a:rPr lang="en-GB" dirty="0" smtClean="0"/>
              <a:t> </a:t>
            </a:r>
            <a:r>
              <a:rPr lang="en-GB" dirty="0" err="1" smtClean="0"/>
              <a:t>hubieras</a:t>
            </a:r>
            <a:r>
              <a:rPr lang="en-GB" dirty="0" smtClean="0"/>
              <a:t> </a:t>
            </a:r>
            <a:r>
              <a:rPr lang="en-GB" dirty="0" err="1" smtClean="0"/>
              <a:t>nacido</a:t>
            </a:r>
            <a:r>
              <a:rPr lang="en-GB" dirty="0" smtClean="0"/>
              <a:t> </a:t>
            </a:r>
            <a:r>
              <a:rPr lang="en-GB" dirty="0" err="1" smtClean="0"/>
              <a:t>allí</a:t>
            </a:r>
            <a:r>
              <a:rPr lang="en-GB" dirty="0" smtClean="0"/>
              <a:t> (conditional  tense + pluperfect subjunctive)</a:t>
            </a:r>
            <a:endParaRPr lang="en-GB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0848" y="6692130"/>
            <a:ext cx="2304256" cy="12947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ectangle 5"/>
          <p:cNvSpPr/>
          <p:nvPr/>
        </p:nvSpPr>
        <p:spPr>
          <a:xfrm>
            <a:off x="1489523" y="8134716"/>
            <a:ext cx="34469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 smtClean="0"/>
              <a:t>http://popplet.com/app/#/149148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54072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640" y="179512"/>
            <a:ext cx="6172200" cy="3828326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09322"/>
            <a:ext cx="6858000" cy="4270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8365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b="1" u="sng" dirty="0" err="1" smtClean="0"/>
              <a:t>Deberes</a:t>
            </a:r>
            <a:r>
              <a:rPr lang="en-GB" sz="2800" b="1" u="sng" dirty="0" smtClean="0"/>
              <a:t> </a:t>
            </a:r>
            <a:r>
              <a:rPr lang="en-GB" sz="2800" b="1" u="sng" dirty="0" err="1" smtClean="0"/>
              <a:t>para</a:t>
            </a:r>
            <a:r>
              <a:rPr lang="en-GB" sz="2800" b="1" u="sng" dirty="0" smtClean="0"/>
              <a:t> </a:t>
            </a:r>
            <a:r>
              <a:rPr lang="en-GB" sz="2800" b="1" u="sng" dirty="0" err="1" smtClean="0"/>
              <a:t>martes</a:t>
            </a:r>
            <a:r>
              <a:rPr lang="en-GB" sz="2800" b="1" u="sng" dirty="0" smtClean="0"/>
              <a:t> el 10 de </a:t>
            </a:r>
            <a:r>
              <a:rPr lang="en-GB" sz="2800" b="1" u="sng" dirty="0" err="1" smtClean="0"/>
              <a:t>enero</a:t>
            </a:r>
            <a:endParaRPr lang="en-GB" sz="2800" b="1" u="sn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GB" sz="1800" dirty="0" err="1" smtClean="0"/>
              <a:t>Escuchar</a:t>
            </a:r>
            <a:r>
              <a:rPr lang="en-GB" sz="1800" dirty="0" smtClean="0"/>
              <a:t>: </a:t>
            </a:r>
            <a:r>
              <a:rPr lang="en-GB" sz="1800" dirty="0" smtClean="0">
                <a:hlinkClick r:id="rId2"/>
              </a:rPr>
              <a:t>El </a:t>
            </a:r>
            <a:r>
              <a:rPr lang="en-GB" sz="1800" dirty="0" err="1" smtClean="0">
                <a:hlinkClick r:id="rId2"/>
              </a:rPr>
              <a:t>terrorismo</a:t>
            </a:r>
            <a:r>
              <a:rPr lang="en-GB" sz="1800" dirty="0" smtClean="0">
                <a:hlinkClick r:id="rId2"/>
              </a:rPr>
              <a:t> </a:t>
            </a:r>
            <a:r>
              <a:rPr lang="en-GB" sz="1800" dirty="0" err="1" smtClean="0">
                <a:hlinkClick r:id="rId2"/>
              </a:rPr>
              <a:t>cotidiano</a:t>
            </a:r>
            <a:endParaRPr lang="en-GB" sz="1800" dirty="0" smtClean="0"/>
          </a:p>
          <a:p>
            <a:r>
              <a:rPr lang="en-GB" sz="1800" dirty="0" err="1" smtClean="0"/>
              <a:t>Escuchar</a:t>
            </a:r>
            <a:r>
              <a:rPr lang="en-GB" sz="1800" dirty="0" smtClean="0"/>
              <a:t>: </a:t>
            </a:r>
            <a:r>
              <a:rPr lang="en-GB" sz="1800" dirty="0" smtClean="0">
                <a:hlinkClick r:id="rId3"/>
              </a:rPr>
              <a:t>La Unión </a:t>
            </a:r>
            <a:r>
              <a:rPr lang="en-GB" sz="1800" dirty="0" err="1" smtClean="0">
                <a:hlinkClick r:id="rId3"/>
              </a:rPr>
              <a:t>planea</a:t>
            </a:r>
            <a:r>
              <a:rPr lang="en-GB" sz="1800" dirty="0" smtClean="0">
                <a:hlinkClick r:id="rId3"/>
              </a:rPr>
              <a:t> </a:t>
            </a:r>
            <a:r>
              <a:rPr lang="en-GB" sz="1800" dirty="0" err="1" smtClean="0">
                <a:hlinkClick r:id="rId3"/>
              </a:rPr>
              <a:t>combatir</a:t>
            </a:r>
            <a:r>
              <a:rPr lang="en-GB" sz="1800" dirty="0" smtClean="0">
                <a:hlinkClick r:id="rId3"/>
              </a:rPr>
              <a:t> la </a:t>
            </a:r>
            <a:r>
              <a:rPr lang="en-GB" sz="1800" dirty="0" err="1" smtClean="0">
                <a:hlinkClick r:id="rId3"/>
              </a:rPr>
              <a:t>pobreza</a:t>
            </a:r>
            <a:r>
              <a:rPr lang="en-GB" sz="1800" dirty="0" smtClean="0">
                <a:hlinkClick r:id="rId3"/>
              </a:rPr>
              <a:t> y </a:t>
            </a:r>
            <a:r>
              <a:rPr lang="en-GB" sz="1800" dirty="0" err="1" smtClean="0">
                <a:hlinkClick r:id="rId3"/>
              </a:rPr>
              <a:t>exclusión</a:t>
            </a:r>
            <a:r>
              <a:rPr lang="en-GB" sz="1800" dirty="0" smtClean="0"/>
              <a:t>.</a:t>
            </a:r>
          </a:p>
          <a:p>
            <a:r>
              <a:rPr lang="en-GB" sz="1800" dirty="0" err="1" smtClean="0"/>
              <a:t>Escuchar</a:t>
            </a:r>
            <a:r>
              <a:rPr lang="en-GB" sz="1800" dirty="0" smtClean="0"/>
              <a:t>:  </a:t>
            </a:r>
            <a:r>
              <a:rPr lang="en-GB" sz="1800" dirty="0" err="1" smtClean="0"/>
              <a:t>Escuchar</a:t>
            </a:r>
            <a:r>
              <a:rPr lang="en-GB" sz="1800" dirty="0" smtClean="0"/>
              <a:t> </a:t>
            </a:r>
            <a:r>
              <a:rPr lang="en-GB" sz="1800" dirty="0" err="1" smtClean="0">
                <a:hlinkClick r:id="rId4"/>
              </a:rPr>
              <a:t>Euronews</a:t>
            </a:r>
            <a:r>
              <a:rPr lang="en-GB" sz="1800" dirty="0" smtClean="0">
                <a:hlinkClick r:id="rId4"/>
              </a:rPr>
              <a:t> </a:t>
            </a:r>
            <a:r>
              <a:rPr lang="en-GB" sz="1800" dirty="0" smtClean="0"/>
              <a:t> </a:t>
            </a:r>
            <a:r>
              <a:rPr lang="en-GB" sz="1800" dirty="0" err="1" smtClean="0"/>
              <a:t>diariamente</a:t>
            </a:r>
            <a:r>
              <a:rPr lang="en-GB" sz="1800" dirty="0" smtClean="0"/>
              <a:t>.  </a:t>
            </a:r>
            <a:r>
              <a:rPr lang="en-GB" sz="1800" dirty="0"/>
              <a:t>o</a:t>
            </a:r>
            <a:r>
              <a:rPr lang="en-GB" sz="1800" dirty="0" smtClean="0"/>
              <a:t> 620 Virgin.</a:t>
            </a:r>
          </a:p>
          <a:p>
            <a:r>
              <a:rPr lang="en-GB" sz="1800" dirty="0" err="1" smtClean="0"/>
              <a:t>Escribir</a:t>
            </a:r>
            <a:r>
              <a:rPr lang="en-GB" sz="1800" dirty="0" smtClean="0"/>
              <a:t>: </a:t>
            </a:r>
            <a:r>
              <a:rPr lang="en-GB" sz="1800" dirty="0" err="1" smtClean="0"/>
              <a:t>Texto</a:t>
            </a:r>
            <a:r>
              <a:rPr lang="en-GB" sz="1800" dirty="0" smtClean="0"/>
              <a:t> </a:t>
            </a:r>
            <a:r>
              <a:rPr lang="en-GB" sz="1800" dirty="0" err="1" smtClean="0"/>
              <a:t>sobre</a:t>
            </a:r>
            <a:r>
              <a:rPr lang="en-GB" sz="1800" dirty="0" smtClean="0"/>
              <a:t> </a:t>
            </a:r>
            <a:r>
              <a:rPr lang="en-GB" sz="1800" dirty="0" err="1" smtClean="0"/>
              <a:t>tu</a:t>
            </a:r>
            <a:r>
              <a:rPr lang="en-GB" sz="1800" dirty="0" smtClean="0"/>
              <a:t> </a:t>
            </a:r>
            <a:r>
              <a:rPr lang="en-GB" sz="1800" dirty="0" err="1" smtClean="0"/>
              <a:t>país</a:t>
            </a:r>
            <a:r>
              <a:rPr lang="en-GB" sz="1800" dirty="0" smtClean="0"/>
              <a:t> de </a:t>
            </a:r>
            <a:r>
              <a:rPr lang="en-GB" sz="1800" dirty="0" err="1" smtClean="0"/>
              <a:t>nacimiento</a:t>
            </a:r>
            <a:r>
              <a:rPr lang="en-GB" sz="1800" dirty="0" smtClean="0"/>
              <a:t>.  </a:t>
            </a:r>
            <a:r>
              <a:rPr lang="en-GB" sz="1600" dirty="0" smtClean="0"/>
              <a:t>(Word processed and ready to add to </a:t>
            </a:r>
            <a:r>
              <a:rPr lang="en-GB" sz="1600" dirty="0" err="1" smtClean="0"/>
              <a:t>popplet</a:t>
            </a:r>
            <a:r>
              <a:rPr lang="en-GB" sz="1600" dirty="0" smtClean="0"/>
              <a:t>)</a:t>
            </a:r>
          </a:p>
          <a:p>
            <a:r>
              <a:rPr lang="en-GB" sz="1600" dirty="0" err="1" smtClean="0"/>
              <a:t>Gramática</a:t>
            </a:r>
            <a:r>
              <a:rPr lang="en-GB" sz="1600" dirty="0" smtClean="0"/>
              <a:t>: Revise all tenses for verb test on Tuesday.</a:t>
            </a:r>
          </a:p>
          <a:p>
            <a:r>
              <a:rPr lang="en-GB" sz="1600" dirty="0" smtClean="0"/>
              <a:t>Learn new vocab + grammar structures from Mock exam.</a:t>
            </a:r>
          </a:p>
          <a:p>
            <a:endParaRPr lang="en-GB" sz="1600" dirty="0"/>
          </a:p>
          <a:p>
            <a:endParaRPr lang="en-GB" sz="1600" dirty="0" smtClean="0"/>
          </a:p>
          <a:p>
            <a:r>
              <a:rPr lang="en-GB" sz="2600" b="1" u="sng" dirty="0" err="1" smtClean="0"/>
              <a:t>Deberes</a:t>
            </a:r>
            <a:r>
              <a:rPr lang="en-GB" sz="2600" b="1" u="sng" dirty="0" smtClean="0"/>
              <a:t> </a:t>
            </a:r>
            <a:r>
              <a:rPr lang="en-GB" sz="2600" b="1" u="sng" dirty="0" err="1" smtClean="0"/>
              <a:t>para</a:t>
            </a:r>
            <a:r>
              <a:rPr lang="en-GB" sz="2600" b="1" u="sng" dirty="0" smtClean="0"/>
              <a:t> </a:t>
            </a:r>
            <a:r>
              <a:rPr lang="en-GB" sz="2600" b="1" u="sng" dirty="0" err="1" smtClean="0"/>
              <a:t>jueves</a:t>
            </a:r>
            <a:r>
              <a:rPr lang="en-GB" sz="2600" b="1" u="sng" dirty="0" smtClean="0"/>
              <a:t> el 12 de </a:t>
            </a:r>
            <a:r>
              <a:rPr lang="en-GB" sz="2600" b="1" u="sng" dirty="0" err="1" smtClean="0"/>
              <a:t>enero</a:t>
            </a:r>
            <a:endParaRPr lang="en-GB" sz="2600" b="1" u="sng" dirty="0" smtClean="0"/>
          </a:p>
          <a:p>
            <a:endParaRPr lang="en-GB" sz="1600" dirty="0"/>
          </a:p>
          <a:p>
            <a:r>
              <a:rPr lang="en-GB" sz="1600" dirty="0" err="1" smtClean="0"/>
              <a:t>Literatura</a:t>
            </a:r>
            <a:r>
              <a:rPr lang="en-GB" sz="1600" dirty="0" smtClean="0"/>
              <a:t> – </a:t>
            </a:r>
            <a:r>
              <a:rPr lang="en-GB" sz="1600" dirty="0" err="1" smtClean="0"/>
              <a:t>preparar</a:t>
            </a:r>
            <a:r>
              <a:rPr lang="en-GB" sz="1600" dirty="0" smtClean="0"/>
              <a:t> mayo y </a:t>
            </a:r>
            <a:r>
              <a:rPr lang="en-GB" sz="1600" dirty="0" err="1" smtClean="0"/>
              <a:t>junio</a:t>
            </a:r>
            <a:r>
              <a:rPr lang="en-GB" sz="1600" dirty="0"/>
              <a:t> </a:t>
            </a:r>
            <a:r>
              <a:rPr lang="en-GB" sz="1600" dirty="0" smtClean="0"/>
              <a:t>con </a:t>
            </a:r>
            <a:r>
              <a:rPr lang="en-GB" sz="1600" dirty="0" err="1" smtClean="0"/>
              <a:t>preguntas</a:t>
            </a:r>
            <a:r>
              <a:rPr lang="en-GB" sz="1600" dirty="0" smtClean="0"/>
              <a:t> de </a:t>
            </a:r>
            <a:r>
              <a:rPr lang="en-GB" sz="1600" dirty="0" err="1" smtClean="0"/>
              <a:t>tus</a:t>
            </a:r>
            <a:r>
              <a:rPr lang="en-GB" sz="1600" dirty="0" smtClean="0"/>
              <a:t> </a:t>
            </a:r>
            <a:r>
              <a:rPr lang="en-GB" sz="1600" dirty="0" err="1" smtClean="0"/>
              <a:t>apuntes</a:t>
            </a:r>
            <a:r>
              <a:rPr lang="en-GB" sz="1600" dirty="0" smtClean="0"/>
              <a:t>..  Annotate your novel with key points from your booklet.</a:t>
            </a:r>
          </a:p>
          <a:p>
            <a:r>
              <a:rPr lang="en-GB" sz="1600" dirty="0" err="1" smtClean="0"/>
              <a:t>Borrador</a:t>
            </a:r>
            <a:r>
              <a:rPr lang="en-GB" sz="1600" dirty="0" smtClean="0"/>
              <a:t> de </a:t>
            </a:r>
            <a:r>
              <a:rPr lang="en-GB" sz="1600" dirty="0" err="1" smtClean="0"/>
              <a:t>tu</a:t>
            </a:r>
            <a:r>
              <a:rPr lang="en-GB" sz="1600" dirty="0" smtClean="0"/>
              <a:t> </a:t>
            </a:r>
            <a:r>
              <a:rPr lang="en-GB" sz="1600" dirty="0" err="1" smtClean="0"/>
              <a:t>tema</a:t>
            </a:r>
            <a:r>
              <a:rPr lang="en-GB" sz="1600" dirty="0" smtClean="0"/>
              <a:t> de </a:t>
            </a:r>
            <a:r>
              <a:rPr lang="en-GB" sz="1600" dirty="0" err="1" smtClean="0"/>
              <a:t>discusión</a:t>
            </a:r>
            <a:r>
              <a:rPr lang="en-GB" sz="1600" dirty="0" smtClean="0"/>
              <a:t>. </a:t>
            </a:r>
          </a:p>
          <a:p>
            <a:r>
              <a:rPr lang="en-GB" sz="1600" dirty="0" smtClean="0"/>
              <a:t>5 key areas of the topic you are hoping to discuss.</a:t>
            </a:r>
          </a:p>
          <a:p>
            <a:endParaRPr lang="en-GB" sz="1600" dirty="0" smtClean="0"/>
          </a:p>
          <a:p>
            <a:endParaRPr lang="en-GB" sz="2600" b="1" u="sng" dirty="0"/>
          </a:p>
          <a:p>
            <a:r>
              <a:rPr lang="en-GB" sz="2600" b="1" u="sng" dirty="0" smtClean="0"/>
              <a:t>El 16 de </a:t>
            </a:r>
            <a:r>
              <a:rPr lang="en-GB" sz="2600" b="1" u="sng" dirty="0" err="1" smtClean="0"/>
              <a:t>enero</a:t>
            </a:r>
            <a:r>
              <a:rPr lang="en-GB" sz="2600" b="1" u="sng" dirty="0" smtClean="0"/>
              <a:t> – AS Spanish </a:t>
            </a:r>
          </a:p>
          <a:p>
            <a:r>
              <a:rPr lang="en-GB" sz="1600" dirty="0" smtClean="0"/>
              <a:t>Listening – Earphones.</a:t>
            </a:r>
          </a:p>
          <a:p>
            <a:r>
              <a:rPr lang="en-GB" sz="1600" dirty="0" smtClean="0"/>
              <a:t>Be early.</a:t>
            </a:r>
          </a:p>
          <a:p>
            <a:r>
              <a:rPr lang="en-GB" sz="1600" dirty="0" smtClean="0"/>
              <a:t>Reading/Translation (you have extra EU translations)</a:t>
            </a:r>
          </a:p>
          <a:p>
            <a:r>
              <a:rPr lang="en-GB" sz="1600" dirty="0" err="1" smtClean="0"/>
              <a:t>Resposnsive</a:t>
            </a:r>
            <a:r>
              <a:rPr lang="en-GB" sz="1600" dirty="0" smtClean="0"/>
              <a:t> Essay – answer bullet points.  Revise key phrases/linking words and bonus phrases +subjunctive.</a:t>
            </a:r>
          </a:p>
          <a:p>
            <a:r>
              <a:rPr lang="en-GB" sz="1600" dirty="0" smtClean="0">
                <a:hlinkClick r:id="rId5"/>
              </a:rPr>
              <a:t>http://www.consumer.es/</a:t>
            </a:r>
            <a:endParaRPr lang="en-GB" sz="1600" dirty="0" smtClean="0"/>
          </a:p>
          <a:p>
            <a:endParaRPr lang="en-GB" sz="1600" dirty="0"/>
          </a:p>
          <a:p>
            <a:r>
              <a:rPr lang="en-GB" sz="2600" b="1" u="sng" dirty="0" smtClean="0"/>
              <a:t>El 27 de </a:t>
            </a:r>
            <a:r>
              <a:rPr lang="en-GB" sz="2600" b="1" u="sng" dirty="0" err="1" smtClean="0"/>
              <a:t>enero</a:t>
            </a:r>
            <a:r>
              <a:rPr lang="en-GB" sz="2600" b="1" u="sng" dirty="0" smtClean="0"/>
              <a:t> – Spanish AS orals.</a:t>
            </a:r>
          </a:p>
        </p:txBody>
      </p:sp>
    </p:spTree>
    <p:extLst>
      <p:ext uri="{BB962C8B-B14F-4D97-AF65-F5344CB8AC3E}">
        <p14:creationId xmlns:p14="http://schemas.microsoft.com/office/powerpoint/2010/main" val="1241669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533"/>
            <a:ext cx="6453336" cy="4618338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860032"/>
            <a:ext cx="6553341" cy="4103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2548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632" y="107504"/>
            <a:ext cx="6172200" cy="3859883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71999"/>
            <a:ext cx="6858000" cy="42688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7608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640" y="179512"/>
            <a:ext cx="6172200" cy="3843295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868" y="4603643"/>
            <a:ext cx="6858000" cy="431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774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28"/>
            <a:ext cx="6741368" cy="4162061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55976"/>
            <a:ext cx="6858000" cy="43752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7018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632" y="179512"/>
            <a:ext cx="6480720" cy="3991520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43400"/>
            <a:ext cx="6858000" cy="42136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7286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640" y="107504"/>
            <a:ext cx="6172200" cy="3876406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893" y="4572000"/>
            <a:ext cx="6858000" cy="42523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7944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640" y="179512"/>
            <a:ext cx="6172200" cy="3855362"/>
          </a:xfr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27984"/>
            <a:ext cx="6858000" cy="42670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3573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632" y="107503"/>
            <a:ext cx="6552728" cy="4099427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868" y="4577071"/>
            <a:ext cx="6858000" cy="42619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4843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</TotalTime>
  <Words>235</Words>
  <Application>Microsoft Office PowerPoint</Application>
  <PresentationFormat>On-screen Show (4:3)</PresentationFormat>
  <Paragraphs>32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Office Theme</vt:lpstr>
      <vt:lpstr>La Lotería de la Vida http://www.loteriadelavida.es/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Deberes para martes el 10 de enero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 Lotería de la</dc:title>
  <dc:creator>Seana Maguire</dc:creator>
  <cp:lastModifiedBy>Seana Maguire</cp:lastModifiedBy>
  <cp:revision>7</cp:revision>
  <cp:lastPrinted>2012-01-04T23:03:33Z</cp:lastPrinted>
  <dcterms:created xsi:type="dcterms:W3CDTF">2012-01-04T22:33:24Z</dcterms:created>
  <dcterms:modified xsi:type="dcterms:W3CDTF">2012-01-04T23:20:20Z</dcterms:modified>
</cp:coreProperties>
</file>